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34637" autoAdjust="0"/>
    <p:restoredTop sz="86434" autoAdjust="0"/>
  </p:normalViewPr>
  <p:slideViewPr>
    <p:cSldViewPr>
      <p:cViewPr varScale="1">
        <p:scale>
          <a:sx n="103" d="100"/>
          <a:sy n="103" d="100"/>
        </p:scale>
        <p:origin x="-132" y="-96"/>
      </p:cViewPr>
      <p:guideLst>
        <p:guide orient="horz" pos="2160"/>
        <p:guide pos="2880"/>
      </p:guideLst>
    </p:cSldViewPr>
  </p:slideViewPr>
  <p:outlineViewPr>
    <p:cViewPr>
      <p:scale>
        <a:sx n="33" d="100"/>
        <a:sy n="33" d="100"/>
      </p:scale>
      <p:origin x="24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37CAF0-60DE-4A5C-B73D-A87573D3C3C5}" type="datetimeFigureOut">
              <a:rPr lang="en-AU" smtClean="0"/>
              <a:t>18/07/2011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40C361-21CB-461C-AF3E-7EC8748C9920}" type="slidenum">
              <a:rPr lang="en-AU" smtClean="0"/>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2DF4CF47-9911-4202-B235-F87D44072C30}" type="datetimeFigureOut">
              <a:rPr lang="en-AU" smtClean="0"/>
              <a:t>18/07/2011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CA9C1F9-9C90-40E3-BAA2-6725B1C18C48}"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DF4CF47-9911-4202-B235-F87D44072C30}" type="datetimeFigureOut">
              <a:rPr lang="en-AU" smtClean="0"/>
              <a:t>18/07/2011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CA9C1F9-9C90-40E3-BAA2-6725B1C18C48}"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DF4CF47-9911-4202-B235-F87D44072C30}" type="datetimeFigureOut">
              <a:rPr lang="en-AU" smtClean="0"/>
              <a:t>18/07/2011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CA9C1F9-9C90-40E3-BAA2-6725B1C18C48}"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DF4CF47-9911-4202-B235-F87D44072C30}" type="datetimeFigureOut">
              <a:rPr lang="en-AU" smtClean="0"/>
              <a:t>18/07/2011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CA9C1F9-9C90-40E3-BAA2-6725B1C18C48}"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F4CF47-9911-4202-B235-F87D44072C30}" type="datetimeFigureOut">
              <a:rPr lang="en-AU" smtClean="0"/>
              <a:t>18/07/2011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CA9C1F9-9C90-40E3-BAA2-6725B1C18C48}"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2DF4CF47-9911-4202-B235-F87D44072C30}" type="datetimeFigureOut">
              <a:rPr lang="en-AU" smtClean="0"/>
              <a:t>18/07/2011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CA9C1F9-9C90-40E3-BAA2-6725B1C18C48}"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2DF4CF47-9911-4202-B235-F87D44072C30}" type="datetimeFigureOut">
              <a:rPr lang="en-AU" smtClean="0"/>
              <a:t>18/07/2011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CA9C1F9-9C90-40E3-BAA2-6725B1C18C48}"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2DF4CF47-9911-4202-B235-F87D44072C30}" type="datetimeFigureOut">
              <a:rPr lang="en-AU" smtClean="0"/>
              <a:t>18/07/2011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CA9C1F9-9C90-40E3-BAA2-6725B1C18C48}"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F4CF47-9911-4202-B235-F87D44072C30}" type="datetimeFigureOut">
              <a:rPr lang="en-AU" smtClean="0"/>
              <a:t>18/07/2011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CA9C1F9-9C90-40E3-BAA2-6725B1C18C48}"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4CF47-9911-4202-B235-F87D44072C30}" type="datetimeFigureOut">
              <a:rPr lang="en-AU" smtClean="0"/>
              <a:t>18/07/2011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CA9C1F9-9C90-40E3-BAA2-6725B1C18C48}"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4CF47-9911-4202-B235-F87D44072C30}" type="datetimeFigureOut">
              <a:rPr lang="en-AU" smtClean="0"/>
              <a:t>18/07/2011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CA9C1F9-9C90-40E3-BAA2-6725B1C18C48}"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F4CF47-9911-4202-B235-F87D44072C30}" type="datetimeFigureOut">
              <a:rPr lang="en-AU" smtClean="0"/>
              <a:t>18/07/2011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A9C1F9-9C90-40E3-BAA2-6725B1C18C48}"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9.xml"/><Relationship Id="rId6" Type="http://schemas.openxmlformats.org/officeDocument/2006/relationships/image" Target="../media/image6.gif"/><Relationship Id="rId5" Type="http://schemas.openxmlformats.org/officeDocument/2006/relationships/image" Target="../media/image5.gif"/><Relationship Id="rId4" Type="http://schemas.openxmlformats.org/officeDocument/2006/relationships/image" Target="../media/image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132856"/>
            <a:ext cx="8568952" cy="1470025"/>
          </a:xfrm>
          <a:solidFill>
            <a:srgbClr val="FFFF00"/>
          </a:solidFill>
        </p:spPr>
        <p:txBody>
          <a:bodyPr/>
          <a:lstStyle/>
          <a:p>
            <a:r>
              <a:rPr lang="en-A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 best part of my holidays</a:t>
            </a:r>
            <a:endParaRPr lang="en-A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Subtitle 2"/>
          <p:cNvSpPr>
            <a:spLocks noGrp="1"/>
          </p:cNvSpPr>
          <p:nvPr>
            <p:ph type="subTitle" idx="1"/>
          </p:nvPr>
        </p:nvSpPr>
        <p:spPr/>
        <p:txBody>
          <a:bodyPr/>
          <a:lstStyle/>
          <a:p>
            <a:r>
              <a:rPr lang="en-AU" dirty="0" smtClean="0">
                <a:solidFill>
                  <a:srgbClr val="FF0000"/>
                </a:solidFill>
              </a:rPr>
              <a:t>Wollongong !!!!!</a:t>
            </a:r>
            <a:endParaRPr lang="en-AU" dirty="0">
              <a:solidFill>
                <a:srgbClr val="FF0000"/>
              </a:solidFill>
            </a:endParaRPr>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509120"/>
            <a:ext cx="5486400" cy="432048"/>
          </a:xfrm>
        </p:spPr>
        <p:txBody>
          <a:bodyPr>
            <a:normAutofit/>
          </a:bodyPr>
          <a:lstStyle/>
          <a:p>
            <a:r>
              <a:rPr lang="en-AU" dirty="0" smtClean="0"/>
              <a:t>Why I went Wollongong !</a:t>
            </a:r>
            <a:endParaRPr lang="en-AU" dirty="0"/>
          </a:p>
        </p:txBody>
      </p:sp>
      <p:sp>
        <p:nvSpPr>
          <p:cNvPr id="4" name="Text Placeholder 3"/>
          <p:cNvSpPr>
            <a:spLocks noGrp="1"/>
          </p:cNvSpPr>
          <p:nvPr>
            <p:ph type="body" sz="half" idx="2"/>
          </p:nvPr>
        </p:nvSpPr>
        <p:spPr>
          <a:xfrm>
            <a:off x="1792288" y="5301208"/>
            <a:ext cx="5486400" cy="1368152"/>
          </a:xfrm>
        </p:spPr>
        <p:txBody>
          <a:bodyPr>
            <a:normAutofit lnSpcReduction="10000"/>
          </a:bodyPr>
          <a:lstStyle/>
          <a:p>
            <a:r>
              <a:rPr lang="en-AU" dirty="0" smtClean="0"/>
              <a:t>I went to Wollongong because it was my baby cousins christening.  His name is Patrick and he is very small.  We went to the church and the christening was wonderful.  Everyone had a great time just like me.</a:t>
            </a:r>
          </a:p>
          <a:p>
            <a:r>
              <a:rPr lang="en-AU" dirty="0" smtClean="0"/>
              <a:t>After that all the people who were at the christening came over to my </a:t>
            </a:r>
            <a:r>
              <a:rPr lang="en-AU" dirty="0"/>
              <a:t> </a:t>
            </a:r>
            <a:r>
              <a:rPr lang="en-AU" dirty="0" smtClean="0"/>
              <a:t>uncles house for a barbeque. There was so much food scattered everywhere on the tables.  I had so much  food just like everyone else . </a:t>
            </a:r>
          </a:p>
          <a:p>
            <a:endParaRPr lang="en-AU" dirty="0"/>
          </a:p>
          <a:p>
            <a:endParaRPr lang="en-AU" dirty="0" smtClean="0"/>
          </a:p>
          <a:p>
            <a:endParaRPr lang="en-AU" dirty="0"/>
          </a:p>
          <a:p>
            <a:endParaRPr lang="en-AU" dirty="0" smtClean="0"/>
          </a:p>
          <a:p>
            <a:endParaRPr lang="en-AU" dirty="0"/>
          </a:p>
          <a:p>
            <a:endParaRPr lang="en-AU" dirty="0"/>
          </a:p>
        </p:txBody>
      </p:sp>
      <p:pic>
        <p:nvPicPr>
          <p:cNvPr id="14338" name="Picture 2" descr="http://www.wollongong.anglican.asn.au/wordpress/wp-content/uploads/2008/10/cathedral_st_michaels_webresolution.jpg"/>
          <p:cNvPicPr>
            <a:picLocks noGrp="1" noChangeAspect="1" noChangeArrowheads="1"/>
          </p:cNvPicPr>
          <p:nvPr>
            <p:ph type="pic" idx="1"/>
          </p:nvPr>
        </p:nvPicPr>
        <p:blipFill>
          <a:blip r:embed="rId2" cstate="print"/>
          <a:srcRect/>
          <a:stretch>
            <a:fillRect/>
          </a:stretch>
        </p:blipFill>
        <p:spPr bwMode="auto">
          <a:xfrm>
            <a:off x="1691680" y="188640"/>
            <a:ext cx="5486400" cy="4114800"/>
          </a:xfrm>
          <a:prstGeom prst="rect">
            <a:avLst/>
          </a:prstGeom>
          <a:noFill/>
        </p:spPr>
      </p:pic>
      <p:sp>
        <p:nvSpPr>
          <p:cNvPr id="6" name="Rectangle 5"/>
          <p:cNvSpPr/>
          <p:nvPr/>
        </p:nvSpPr>
        <p:spPr>
          <a:xfrm>
            <a:off x="4355976" y="1052736"/>
            <a:ext cx="2520280" cy="1584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There were so many people doing christenings on the same day !</a:t>
            </a:r>
            <a:endParaRPr lang="en-AU" dirty="0"/>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827584" y="2060848"/>
            <a:ext cx="7772400" cy="1470025"/>
          </a:xfrm>
          <a:solidFill>
            <a:srgbClr val="FFFF00"/>
          </a:solidFill>
        </p:spPr>
        <p:txBody>
          <a:bodyPr/>
          <a:lstStyle/>
          <a:p>
            <a:r>
              <a:rPr lang="en-A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 most adventurous place</a:t>
            </a:r>
            <a:endParaRPr lang="en-AU" dirty="0">
              <a:solidFill>
                <a:srgbClr val="FF0000"/>
              </a:solidFill>
            </a:endParaRPr>
          </a:p>
        </p:txBody>
      </p:sp>
      <p:sp>
        <p:nvSpPr>
          <p:cNvPr id="6" name="Subtitle 5"/>
          <p:cNvSpPr>
            <a:spLocks noGrp="1"/>
          </p:cNvSpPr>
          <p:nvPr>
            <p:ph type="subTitle" idx="1"/>
          </p:nvPr>
        </p:nvSpPr>
        <p:spPr/>
        <p:txBody>
          <a:bodyPr/>
          <a:lstStyle/>
          <a:p>
            <a:r>
              <a:rPr lang="en-AU" dirty="0" smtClean="0">
                <a:solidFill>
                  <a:srgbClr val="FF0000"/>
                </a:solidFill>
              </a:rPr>
              <a:t>The motor show !!!</a:t>
            </a:r>
            <a:endParaRPr lang="en-AU"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AU" dirty="0" smtClean="0"/>
              <a:t>The motor  show</a:t>
            </a:r>
            <a:br>
              <a:rPr lang="en-AU" dirty="0" smtClean="0"/>
            </a:br>
            <a:endParaRPr lang="en-AU" dirty="0"/>
          </a:p>
        </p:txBody>
      </p:sp>
      <p:sp>
        <p:nvSpPr>
          <p:cNvPr id="5" name="Picture Placeholder 4"/>
          <p:cNvSpPr>
            <a:spLocks noGrp="1"/>
          </p:cNvSpPr>
          <p:nvPr>
            <p:ph type="pic" idx="1"/>
          </p:nvPr>
        </p:nvSpPr>
        <p:spPr/>
      </p:sp>
      <p:sp>
        <p:nvSpPr>
          <p:cNvPr id="6" name="Text Placeholder 5"/>
          <p:cNvSpPr>
            <a:spLocks noGrp="1"/>
          </p:cNvSpPr>
          <p:nvPr>
            <p:ph type="body" sz="half" idx="2"/>
          </p:nvPr>
        </p:nvSpPr>
        <p:spPr>
          <a:xfrm>
            <a:off x="1835696" y="5373216"/>
            <a:ext cx="5486400" cy="1302022"/>
          </a:xfrm>
        </p:spPr>
        <p:txBody>
          <a:bodyPr/>
          <a:lstStyle/>
          <a:p>
            <a:r>
              <a:rPr lang="en-AU" sz="1200" dirty="0" smtClean="0"/>
              <a:t>Me and my family had gone to a motor show to see all the different kinds of cars. We had arrived very early but there was still loads of people there.  The place we were at was gigantic. </a:t>
            </a:r>
          </a:p>
          <a:p>
            <a:r>
              <a:rPr lang="en-AU" sz="1200" dirty="0" smtClean="0"/>
              <a:t>We got so many things their such as posters, lollies and much more. We had so much fun there and it was a great thing to remember .</a:t>
            </a:r>
          </a:p>
          <a:p>
            <a:endParaRPr lang="en-AU" sz="1200" dirty="0" smtClean="0"/>
          </a:p>
          <a:p>
            <a:endParaRPr lang="en-AU" dirty="0"/>
          </a:p>
          <a:p>
            <a:endParaRPr lang="en-AU" dirty="0"/>
          </a:p>
        </p:txBody>
      </p:sp>
      <p:pic>
        <p:nvPicPr>
          <p:cNvPr id="16386" name="Picture 2" descr="C:\Program Files\Microsoft Office\Media\CntCD1\ClipArt3\j0237727.wmf"/>
          <p:cNvPicPr>
            <a:picLocks noChangeAspect="1" noChangeArrowheads="1"/>
          </p:cNvPicPr>
          <p:nvPr/>
        </p:nvPicPr>
        <p:blipFill>
          <a:blip r:embed="rId2" cstate="print"/>
          <a:srcRect/>
          <a:stretch>
            <a:fillRect/>
          </a:stretch>
        </p:blipFill>
        <p:spPr bwMode="auto">
          <a:xfrm>
            <a:off x="5220072" y="1196752"/>
            <a:ext cx="1944216" cy="1403902"/>
          </a:xfrm>
          <a:prstGeom prst="rect">
            <a:avLst/>
          </a:prstGeom>
          <a:noFill/>
        </p:spPr>
      </p:pic>
      <p:pic>
        <p:nvPicPr>
          <p:cNvPr id="16387" name="Picture 3" descr="C:\Program Files\Microsoft Office\MEDIA\CAGCAT10\j0212957.wmf"/>
          <p:cNvPicPr>
            <a:picLocks noChangeAspect="1" noChangeArrowheads="1"/>
          </p:cNvPicPr>
          <p:nvPr/>
        </p:nvPicPr>
        <p:blipFill>
          <a:blip r:embed="rId3" cstate="print"/>
          <a:srcRect/>
          <a:stretch>
            <a:fillRect/>
          </a:stretch>
        </p:blipFill>
        <p:spPr bwMode="auto">
          <a:xfrm rot="20920381">
            <a:off x="2069440" y="1427907"/>
            <a:ext cx="1728192" cy="1085084"/>
          </a:xfrm>
          <a:prstGeom prst="rect">
            <a:avLst/>
          </a:prstGeom>
          <a:noFill/>
        </p:spPr>
      </p:pic>
      <p:pic>
        <p:nvPicPr>
          <p:cNvPr id="16388" name="Picture 4" descr="C:\Program Files\Microsoft Office\MEDIA\CAGCAT10\j0216858.wmf"/>
          <p:cNvPicPr>
            <a:picLocks noChangeAspect="1" noChangeArrowheads="1"/>
          </p:cNvPicPr>
          <p:nvPr/>
        </p:nvPicPr>
        <p:blipFill>
          <a:blip r:embed="rId4" cstate="print"/>
          <a:srcRect/>
          <a:stretch>
            <a:fillRect/>
          </a:stretch>
        </p:blipFill>
        <p:spPr bwMode="auto">
          <a:xfrm>
            <a:off x="5148064" y="2924944"/>
            <a:ext cx="1826971" cy="833933"/>
          </a:xfrm>
          <a:prstGeom prst="rect">
            <a:avLst/>
          </a:prstGeom>
          <a:noFill/>
        </p:spPr>
      </p:pic>
      <p:pic>
        <p:nvPicPr>
          <p:cNvPr id="16389" name="Picture 5" descr="C:\Program Files\Microsoft Office\Media\CntCD1\Animated\j0303424.gif"/>
          <p:cNvPicPr>
            <a:picLocks noChangeAspect="1" noChangeArrowheads="1" noCrop="1"/>
          </p:cNvPicPr>
          <p:nvPr/>
        </p:nvPicPr>
        <p:blipFill>
          <a:blip r:embed="rId5" cstate="print"/>
          <a:srcRect/>
          <a:stretch>
            <a:fillRect/>
          </a:stretch>
        </p:blipFill>
        <p:spPr bwMode="auto">
          <a:xfrm>
            <a:off x="2123727" y="2924944"/>
            <a:ext cx="2477061" cy="688082"/>
          </a:xfrm>
          <a:prstGeom prst="rect">
            <a:avLst/>
          </a:prstGeom>
          <a:noFill/>
        </p:spPr>
      </p:pic>
      <p:pic>
        <p:nvPicPr>
          <p:cNvPr id="16391" name="Picture 7" descr="C:\Program Files\Microsoft Office\Media\CntCD1\Animated\j0236255.gif"/>
          <p:cNvPicPr>
            <a:picLocks noChangeAspect="1" noChangeArrowheads="1" noCrop="1"/>
          </p:cNvPicPr>
          <p:nvPr/>
        </p:nvPicPr>
        <p:blipFill>
          <a:blip r:embed="rId6" cstate="print"/>
          <a:srcRect/>
          <a:stretch>
            <a:fillRect/>
          </a:stretch>
        </p:blipFill>
        <p:spPr bwMode="auto">
          <a:xfrm>
            <a:off x="4211960" y="1268760"/>
            <a:ext cx="647700" cy="590550"/>
          </a:xfrm>
          <a:prstGeom prst="rect">
            <a:avLst/>
          </a:prstGeom>
          <a:noFill/>
        </p:spPr>
      </p:pic>
      <p:sp>
        <p:nvSpPr>
          <p:cNvPr id="13" name="Rectangle 12"/>
          <p:cNvSpPr/>
          <p:nvPr/>
        </p:nvSpPr>
        <p:spPr>
          <a:xfrm>
            <a:off x="7812360" y="548680"/>
            <a:ext cx="1152128"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The cars were really shiny.</a:t>
            </a:r>
            <a:endParaRPr lang="en-AU" dirty="0"/>
          </a:p>
        </p:txBody>
      </p:sp>
      <p:sp>
        <p:nvSpPr>
          <p:cNvPr id="14" name="Rectangle 13"/>
          <p:cNvSpPr/>
          <p:nvPr/>
        </p:nvSpPr>
        <p:spPr>
          <a:xfrm>
            <a:off x="179512" y="404664"/>
            <a:ext cx="1296144"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Some cars were for sale.</a:t>
            </a:r>
            <a:endParaRPr lang="en-AU" dirty="0"/>
          </a:p>
        </p:txBody>
      </p:sp>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202</Words>
  <Application>Microsoft Office PowerPoint</Application>
  <PresentationFormat>On-screen Show (4:3)</PresentationFormat>
  <Paragraphs>18</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The best part of my holidays</vt:lpstr>
      <vt:lpstr>Why I went Wollongong !</vt:lpstr>
      <vt:lpstr>The most adventurous place</vt:lpstr>
      <vt:lpstr>The motor  show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Wollongong !</dc:title>
  <dc:creator>Education</dc:creator>
  <cp:lastModifiedBy>Education</cp:lastModifiedBy>
  <cp:revision>8</cp:revision>
  <dcterms:created xsi:type="dcterms:W3CDTF">2011-07-17T23:49:14Z</dcterms:created>
  <dcterms:modified xsi:type="dcterms:W3CDTF">2011-07-18T00:34:58Z</dcterms:modified>
</cp:coreProperties>
</file>